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3" r:id="rId4"/>
    <p:sldId id="256" r:id="rId5"/>
    <p:sldId id="264" r:id="rId6"/>
    <p:sldId id="276" r:id="rId7"/>
    <p:sldId id="271" r:id="rId8"/>
    <p:sldId id="262" r:id="rId9"/>
    <p:sldId id="259" r:id="rId10"/>
    <p:sldId id="274" r:id="rId11"/>
    <p:sldId id="261" r:id="rId12"/>
    <p:sldId id="272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FF"/>
    <a:srgbClr val="FF9900"/>
    <a:srgbClr val="996633"/>
    <a:srgbClr val="0033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4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FE723-F7D6-4390-86A9-9C5D1465A254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B3C12-33FF-430C-AE8C-2351E5C99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2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1143000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en-US" sz="6000" b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া</a:t>
            </a:r>
            <a:r>
              <a:rPr lang="bn-BD" sz="6000" b="1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য়ঃ</a:t>
            </a:r>
            <a:endParaRPr lang="en-US" sz="6000" b="1" u="sng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27432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সবুজ মন্ডল</a:t>
            </a:r>
            <a:endParaRPr lang="en-US" sz="36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3316069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 শিক্ষক(কম্পিউটার)</a:t>
            </a:r>
            <a:endParaRPr lang="en-US" sz="36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00200" y="38862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evMWv½v `</a:t>
            </a:r>
            <a:r>
              <a:rPr lang="en-US" sz="3600" b="1" dirty="0" err="1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nvKzjv</a:t>
            </a:r>
            <a:r>
              <a:rPr lang="en-US" sz="3600" b="1" dirty="0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gva¨wgK</a:t>
            </a:r>
            <a:r>
              <a:rPr lang="en-US" sz="3600" b="1" dirty="0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SutonnyAMJ" pitchFamily="2" charset="0"/>
                <a:cs typeface="SutonnyAMJ" pitchFamily="2" charset="0"/>
              </a:rPr>
              <a:t>we`¨vjq</a:t>
            </a:r>
            <a:endParaRPr lang="en-US" sz="3600" b="1" dirty="0">
              <a:solidFill>
                <a:srgbClr val="7030A0"/>
              </a:solidFill>
              <a:latin typeface="SutonnyAMJ" pitchFamily="2" charset="0"/>
              <a:cs typeface="SutonnyAMJ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657596" y="2565402"/>
            <a:ext cx="1828808" cy="1727197"/>
            <a:chOff x="2133595" y="1168401"/>
            <a:chExt cx="1828808" cy="1727197"/>
          </a:xfrm>
        </p:grpSpPr>
        <p:sp>
          <p:nvSpPr>
            <p:cNvPr id="17" name="Oval 16"/>
            <p:cNvSpPr/>
            <p:nvPr/>
          </p:nvSpPr>
          <p:spPr>
            <a:xfrm>
              <a:off x="2133595" y="1168401"/>
              <a:ext cx="1828808" cy="172719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Oval 4"/>
            <p:cNvSpPr/>
            <p:nvPr/>
          </p:nvSpPr>
          <p:spPr>
            <a:xfrm>
              <a:off x="2401418" y="1421343"/>
              <a:ext cx="1293162" cy="122131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3200" kern="1200" dirty="0" smtClean="0">
                  <a:solidFill>
                    <a:srgbClr val="FFFF00"/>
                  </a:solidFill>
                  <a:latin typeface="NikoshBAN" pitchFamily="2" charset="0"/>
                  <a:cs typeface="NikoshBAN" pitchFamily="2" charset="0"/>
                </a:rPr>
                <a:t>হার্ডওয়্যার</a:t>
              </a:r>
              <a:endParaRPr lang="en-US" sz="3200" kern="1200" dirty="0">
                <a:solidFill>
                  <a:srgbClr val="FFFF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514600" y="2819400"/>
            <a:ext cx="1119303" cy="1119303"/>
            <a:chOff x="2488348" y="14594"/>
            <a:chExt cx="1119303" cy="1119303"/>
          </a:xfrm>
        </p:grpSpPr>
        <p:sp>
          <p:nvSpPr>
            <p:cNvPr id="15" name="Oval 14"/>
            <p:cNvSpPr/>
            <p:nvPr/>
          </p:nvSpPr>
          <p:spPr>
            <a:xfrm>
              <a:off x="2488348" y="14594"/>
              <a:ext cx="1119303" cy="111930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al 6"/>
            <p:cNvSpPr/>
            <p:nvPr/>
          </p:nvSpPr>
          <p:spPr>
            <a:xfrm>
              <a:off x="2652266" y="178512"/>
              <a:ext cx="791467" cy="79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১ 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1700" kern="1200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ইনপুট ইউনিট</a:t>
              </a:r>
              <a:endParaRPr lang="en-US" sz="1700" kern="1200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962400" y="1447800"/>
            <a:ext cx="1119303" cy="1119303"/>
            <a:chOff x="3946101" y="1472348"/>
            <a:chExt cx="1119303" cy="1119303"/>
          </a:xfrm>
        </p:grpSpPr>
        <p:sp>
          <p:nvSpPr>
            <p:cNvPr id="13" name="Oval 12"/>
            <p:cNvSpPr/>
            <p:nvPr/>
          </p:nvSpPr>
          <p:spPr>
            <a:xfrm>
              <a:off x="3946101" y="1472348"/>
              <a:ext cx="1119303" cy="111930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Oval 8"/>
            <p:cNvSpPr/>
            <p:nvPr/>
          </p:nvSpPr>
          <p:spPr>
            <a:xfrm>
              <a:off x="4110019" y="1636266"/>
              <a:ext cx="791467" cy="79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>
                  <a:solidFill>
                    <a:srgbClr val="92D050"/>
                  </a:solidFill>
                  <a:latin typeface="NikoshBAN" pitchFamily="2" charset="0"/>
                  <a:cs typeface="NikoshBAN" pitchFamily="2" charset="0"/>
                </a:rPr>
                <a:t>২ 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1700" kern="1200" dirty="0" smtClean="0">
                  <a:solidFill>
                    <a:srgbClr val="92D050"/>
                  </a:solidFill>
                  <a:latin typeface="NikoshBAN" pitchFamily="2" charset="0"/>
                  <a:cs typeface="NikoshBAN" pitchFamily="2" charset="0"/>
                </a:rPr>
                <a:t>কেন্দ্রীয় প্রক্রিয়াকরণ  </a:t>
              </a:r>
              <a:endParaRPr lang="en-US" sz="1700" kern="1200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510097" y="2895600"/>
            <a:ext cx="1119303" cy="1119303"/>
            <a:chOff x="2488348" y="2930101"/>
            <a:chExt cx="1119303" cy="1119303"/>
          </a:xfrm>
        </p:grpSpPr>
        <p:sp>
          <p:nvSpPr>
            <p:cNvPr id="11" name="Oval 10"/>
            <p:cNvSpPr/>
            <p:nvPr/>
          </p:nvSpPr>
          <p:spPr>
            <a:xfrm>
              <a:off x="2488348" y="2930101"/>
              <a:ext cx="1119303" cy="1119303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Oval 10"/>
            <p:cNvSpPr/>
            <p:nvPr/>
          </p:nvSpPr>
          <p:spPr>
            <a:xfrm>
              <a:off x="2652266" y="3094019"/>
              <a:ext cx="791467" cy="7914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795" tIns="10795" rIns="10795" bIns="1079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latin typeface="NikoshBAN" pitchFamily="2" charset="0"/>
                  <a:cs typeface="NikoshBAN" pitchFamily="2" charset="0"/>
                </a:rPr>
                <a:t>৩ </a:t>
              </a:r>
            </a:p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bn-BD" sz="1700" kern="1200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latin typeface="NikoshBAN" pitchFamily="2" charset="0"/>
                  <a:cs typeface="NikoshBAN" pitchFamily="2" charset="0"/>
                </a:rPr>
                <a:t>আউটপুট  ইউনিট</a:t>
              </a:r>
              <a:endParaRPr lang="en-US" sz="1700" kern="1200" dirty="0">
                <a:solidFill>
                  <a:schemeClr val="accent6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kaliton"/>
          <p:cNvPicPr>
            <a:picLocks noChangeAspect="1" noChangeArrowheads="1"/>
          </p:cNvPicPr>
          <p:nvPr/>
        </p:nvPicPr>
        <p:blipFill>
          <a:blip r:embed="rId2"/>
          <a:srcRect l="78787" t="16667" r="9091" b="36667"/>
          <a:stretch>
            <a:fillRect/>
          </a:stretch>
        </p:blipFill>
        <p:spPr bwMode="auto">
          <a:xfrm>
            <a:off x="5943600" y="1752600"/>
            <a:ext cx="304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kaliton"/>
          <p:cNvPicPr>
            <a:picLocks noChangeAspect="1" noChangeArrowheads="1"/>
          </p:cNvPicPr>
          <p:nvPr/>
        </p:nvPicPr>
        <p:blipFill>
          <a:blip r:embed="rId2"/>
          <a:srcRect l="21428" t="46667" r="21429"/>
          <a:stretch>
            <a:fillRect/>
          </a:stretch>
        </p:blipFill>
        <p:spPr bwMode="auto">
          <a:xfrm>
            <a:off x="4343400" y="3505200"/>
            <a:ext cx="1219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kaliton"/>
          <p:cNvPicPr>
            <a:picLocks noChangeAspect="1" noChangeArrowheads="1"/>
          </p:cNvPicPr>
          <p:nvPr/>
        </p:nvPicPr>
        <p:blipFill>
          <a:blip r:embed="rId2"/>
          <a:srcRect l="28792" r="25964" b="83133"/>
          <a:stretch>
            <a:fillRect/>
          </a:stretch>
        </p:blipFill>
        <p:spPr bwMode="auto">
          <a:xfrm>
            <a:off x="685800" y="6858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Skaliton"/>
          <p:cNvPicPr>
            <a:picLocks noChangeAspect="1" noChangeArrowheads="1"/>
          </p:cNvPicPr>
          <p:nvPr/>
        </p:nvPicPr>
        <p:blipFill>
          <a:blip r:embed="rId2"/>
          <a:srcRect l="20566" t="15663" r="21851" b="53012"/>
          <a:stretch>
            <a:fillRect/>
          </a:stretch>
        </p:blipFill>
        <p:spPr bwMode="auto">
          <a:xfrm>
            <a:off x="2819400" y="1676400"/>
            <a:ext cx="1066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Skaliton"/>
          <p:cNvPicPr>
            <a:picLocks noChangeAspect="1" noChangeArrowheads="1"/>
          </p:cNvPicPr>
          <p:nvPr/>
        </p:nvPicPr>
        <p:blipFill>
          <a:blip r:embed="rId2"/>
          <a:srcRect t="15663" r="79434" b="37349"/>
          <a:stretch>
            <a:fillRect/>
          </a:stretch>
        </p:blipFill>
        <p:spPr bwMode="auto">
          <a:xfrm>
            <a:off x="304800" y="1676400"/>
            <a:ext cx="38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57200" y="228600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এখন দেখা যাক ,                এই অংশগুলোর সাহায্যে 						কি তৈরী হয়। </a:t>
            </a:r>
            <a:endParaRPr lang="en-US" sz="3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" y="4944070"/>
            <a:ext cx="2488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পূর্ণ কঙ্কাল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25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11111E-6 L -0.225 1.1111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1.11111E-6 L 0.23489 -1.1111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0.02222 L -0.16666 0.022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 rot="6458161">
            <a:off x="1034003" y="2212218"/>
            <a:ext cx="761893" cy="648339"/>
          </a:xfrm>
          <a:prstGeom prst="rect">
            <a:avLst/>
          </a:prstGeom>
          <a:noFill/>
        </p:spPr>
      </p:pic>
      <p:pic>
        <p:nvPicPr>
          <p:cNvPr id="6" name="Picture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685800" y="3946562"/>
            <a:ext cx="914400" cy="986318"/>
          </a:xfrm>
          <a:prstGeom prst="rect">
            <a:avLst/>
          </a:prstGeom>
          <a:noFill/>
        </p:spPr>
      </p:pic>
      <p:pic>
        <p:nvPicPr>
          <p:cNvPr id="10" name="Picture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724400" y="304800"/>
            <a:ext cx="1447800" cy="1333500"/>
          </a:xfrm>
          <a:prstGeom prst="rect">
            <a:avLst/>
          </a:prstGeom>
        </p:spPr>
      </p:pic>
      <p:pic>
        <p:nvPicPr>
          <p:cNvPr id="4" name="Picture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2133600" y="762000"/>
            <a:ext cx="1563866" cy="593990"/>
          </a:xfrm>
          <a:prstGeom prst="rect">
            <a:avLst/>
          </a:prstGeom>
          <a:noFill/>
        </p:spPr>
      </p:pic>
      <p:pic>
        <p:nvPicPr>
          <p:cNvPr id="5" name="Content Placeholder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0" y="-76200"/>
            <a:ext cx="1905000" cy="1905000"/>
          </a:xfrm>
          <a:prstGeom prst="rect">
            <a:avLst/>
          </a:prstGeom>
          <a:noFill/>
        </p:spPr>
      </p:pic>
      <p:pic>
        <p:nvPicPr>
          <p:cNvPr id="9" name="Picture 3" descr="C:\Documents and Settings\1\My Documents\My Pictures\computerparts.jp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2209800" y="2590800"/>
            <a:ext cx="1295400" cy="12954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381000" y="5663625"/>
            <a:ext cx="830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u="sng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হার্ডওয়্যারগুলোর সমন্বয়ে তৈরী হলো কম্পিউটারের দৈহিক আকার</a:t>
            </a:r>
            <a:endParaRPr lang="en-US" sz="3200" b="1" u="sng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772701" y="1440873"/>
            <a:ext cx="505881" cy="387927"/>
          </a:xfrm>
          <a:custGeom>
            <a:avLst/>
            <a:gdLst>
              <a:gd name="connsiteX0" fmla="*/ 270354 w 505881"/>
              <a:gd name="connsiteY0" fmla="*/ 0 h 595745"/>
              <a:gd name="connsiteX1" fmla="*/ 228790 w 505881"/>
              <a:gd name="connsiteY1" fmla="*/ 13854 h 595745"/>
              <a:gd name="connsiteX2" fmla="*/ 187226 w 505881"/>
              <a:gd name="connsiteY2" fmla="*/ 96982 h 595745"/>
              <a:gd name="connsiteX3" fmla="*/ 104099 w 505881"/>
              <a:gd name="connsiteY3" fmla="*/ 180109 h 595745"/>
              <a:gd name="connsiteX4" fmla="*/ 62535 w 505881"/>
              <a:gd name="connsiteY4" fmla="*/ 221672 h 595745"/>
              <a:gd name="connsiteX5" fmla="*/ 7117 w 505881"/>
              <a:gd name="connsiteY5" fmla="*/ 304800 h 595745"/>
              <a:gd name="connsiteX6" fmla="*/ 48681 w 505881"/>
              <a:gd name="connsiteY6" fmla="*/ 484909 h 595745"/>
              <a:gd name="connsiteX7" fmla="*/ 104099 w 505881"/>
              <a:gd name="connsiteY7" fmla="*/ 498763 h 595745"/>
              <a:gd name="connsiteX8" fmla="*/ 187226 w 505881"/>
              <a:gd name="connsiteY8" fmla="*/ 526472 h 595745"/>
              <a:gd name="connsiteX9" fmla="*/ 228790 w 505881"/>
              <a:gd name="connsiteY9" fmla="*/ 540327 h 595745"/>
              <a:gd name="connsiteX10" fmla="*/ 270354 w 505881"/>
              <a:gd name="connsiteY10" fmla="*/ 554182 h 595745"/>
              <a:gd name="connsiteX11" fmla="*/ 325772 w 505881"/>
              <a:gd name="connsiteY11" fmla="*/ 568036 h 595745"/>
              <a:gd name="connsiteX12" fmla="*/ 408899 w 505881"/>
              <a:gd name="connsiteY12" fmla="*/ 595745 h 595745"/>
              <a:gd name="connsiteX13" fmla="*/ 505881 w 505881"/>
              <a:gd name="connsiteY13" fmla="*/ 595745 h 595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05881" h="595745">
                <a:moveTo>
                  <a:pt x="270354" y="0"/>
                </a:moveTo>
                <a:cubicBezTo>
                  <a:pt x="256499" y="4618"/>
                  <a:pt x="240194" y="4731"/>
                  <a:pt x="228790" y="13854"/>
                </a:cubicBezTo>
                <a:cubicBezTo>
                  <a:pt x="167650" y="62766"/>
                  <a:pt x="228563" y="43834"/>
                  <a:pt x="187226" y="96982"/>
                </a:cubicBezTo>
                <a:cubicBezTo>
                  <a:pt x="163168" y="127914"/>
                  <a:pt x="131808" y="152400"/>
                  <a:pt x="104099" y="180109"/>
                </a:cubicBezTo>
                <a:cubicBezTo>
                  <a:pt x="90244" y="193963"/>
                  <a:pt x="73403" y="205369"/>
                  <a:pt x="62535" y="221672"/>
                </a:cubicBezTo>
                <a:lnTo>
                  <a:pt x="7117" y="304800"/>
                </a:lnTo>
                <a:cubicBezTo>
                  <a:pt x="9325" y="326882"/>
                  <a:pt x="0" y="452455"/>
                  <a:pt x="48681" y="484909"/>
                </a:cubicBezTo>
                <a:cubicBezTo>
                  <a:pt x="64524" y="495471"/>
                  <a:pt x="85861" y="493292"/>
                  <a:pt x="104099" y="498763"/>
                </a:cubicBezTo>
                <a:cubicBezTo>
                  <a:pt x="132075" y="507156"/>
                  <a:pt x="159517" y="517236"/>
                  <a:pt x="187226" y="526472"/>
                </a:cubicBezTo>
                <a:lnTo>
                  <a:pt x="228790" y="540327"/>
                </a:lnTo>
                <a:cubicBezTo>
                  <a:pt x="242645" y="544945"/>
                  <a:pt x="256186" y="550640"/>
                  <a:pt x="270354" y="554182"/>
                </a:cubicBezTo>
                <a:cubicBezTo>
                  <a:pt x="288827" y="558800"/>
                  <a:pt x="307534" y="562565"/>
                  <a:pt x="325772" y="568036"/>
                </a:cubicBezTo>
                <a:cubicBezTo>
                  <a:pt x="353748" y="576429"/>
                  <a:pt x="379691" y="595745"/>
                  <a:pt x="408899" y="595745"/>
                </a:cubicBezTo>
                <a:lnTo>
                  <a:pt x="505881" y="59574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419600" y="1371599"/>
            <a:ext cx="1801091" cy="533401"/>
          </a:xfrm>
          <a:custGeom>
            <a:avLst/>
            <a:gdLst>
              <a:gd name="connsiteX0" fmla="*/ 0 w 1953491"/>
              <a:gd name="connsiteY0" fmla="*/ 2355273 h 2359535"/>
              <a:gd name="connsiteX1" fmla="*/ 27709 w 1953491"/>
              <a:gd name="connsiteY1" fmla="*/ 1925782 h 2359535"/>
              <a:gd name="connsiteX2" fmla="*/ 41564 w 1953491"/>
              <a:gd name="connsiteY2" fmla="*/ 1828800 h 2359535"/>
              <a:gd name="connsiteX3" fmla="*/ 96982 w 1953491"/>
              <a:gd name="connsiteY3" fmla="*/ 1704109 h 2359535"/>
              <a:gd name="connsiteX4" fmla="*/ 138546 w 1953491"/>
              <a:gd name="connsiteY4" fmla="*/ 1676400 h 2359535"/>
              <a:gd name="connsiteX5" fmla="*/ 207818 w 1953491"/>
              <a:gd name="connsiteY5" fmla="*/ 1607127 h 2359535"/>
              <a:gd name="connsiteX6" fmla="*/ 235528 w 1953491"/>
              <a:gd name="connsiteY6" fmla="*/ 1579418 h 2359535"/>
              <a:gd name="connsiteX7" fmla="*/ 318655 w 1953491"/>
              <a:gd name="connsiteY7" fmla="*/ 1537855 h 2359535"/>
              <a:gd name="connsiteX8" fmla="*/ 360218 w 1953491"/>
              <a:gd name="connsiteY8" fmla="*/ 1510145 h 2359535"/>
              <a:gd name="connsiteX9" fmla="*/ 443346 w 1953491"/>
              <a:gd name="connsiteY9" fmla="*/ 1482436 h 2359535"/>
              <a:gd name="connsiteX10" fmla="*/ 484909 w 1953491"/>
              <a:gd name="connsiteY10" fmla="*/ 1468582 h 2359535"/>
              <a:gd name="connsiteX11" fmla="*/ 526473 w 1953491"/>
              <a:gd name="connsiteY11" fmla="*/ 1454727 h 2359535"/>
              <a:gd name="connsiteX12" fmla="*/ 581891 w 1953491"/>
              <a:gd name="connsiteY12" fmla="*/ 1440873 h 2359535"/>
              <a:gd name="connsiteX13" fmla="*/ 637309 w 1953491"/>
              <a:gd name="connsiteY13" fmla="*/ 1413164 h 2359535"/>
              <a:gd name="connsiteX14" fmla="*/ 720437 w 1953491"/>
              <a:gd name="connsiteY14" fmla="*/ 1385455 h 2359535"/>
              <a:gd name="connsiteX15" fmla="*/ 803564 w 1953491"/>
              <a:gd name="connsiteY15" fmla="*/ 1357745 h 2359535"/>
              <a:gd name="connsiteX16" fmla="*/ 858982 w 1953491"/>
              <a:gd name="connsiteY16" fmla="*/ 1343891 h 2359535"/>
              <a:gd name="connsiteX17" fmla="*/ 942109 w 1953491"/>
              <a:gd name="connsiteY17" fmla="*/ 1316182 h 2359535"/>
              <a:gd name="connsiteX18" fmla="*/ 997528 w 1953491"/>
              <a:gd name="connsiteY18" fmla="*/ 1302327 h 2359535"/>
              <a:gd name="connsiteX19" fmla="*/ 1080655 w 1953491"/>
              <a:gd name="connsiteY19" fmla="*/ 1274618 h 2359535"/>
              <a:gd name="connsiteX20" fmla="*/ 1163782 w 1953491"/>
              <a:gd name="connsiteY20" fmla="*/ 1246909 h 2359535"/>
              <a:gd name="connsiteX21" fmla="*/ 1288473 w 1953491"/>
              <a:gd name="connsiteY21" fmla="*/ 1205345 h 2359535"/>
              <a:gd name="connsiteX22" fmla="*/ 1371600 w 1953491"/>
              <a:gd name="connsiteY22" fmla="*/ 1177636 h 2359535"/>
              <a:gd name="connsiteX23" fmla="*/ 1413164 w 1953491"/>
              <a:gd name="connsiteY23" fmla="*/ 1149927 h 2359535"/>
              <a:gd name="connsiteX24" fmla="*/ 1496291 w 1953491"/>
              <a:gd name="connsiteY24" fmla="*/ 1066800 h 2359535"/>
              <a:gd name="connsiteX25" fmla="*/ 1537855 w 1953491"/>
              <a:gd name="connsiteY25" fmla="*/ 1039091 h 2359535"/>
              <a:gd name="connsiteX26" fmla="*/ 1593273 w 1953491"/>
              <a:gd name="connsiteY26" fmla="*/ 983673 h 2359535"/>
              <a:gd name="connsiteX27" fmla="*/ 1607128 w 1953491"/>
              <a:gd name="connsiteY27" fmla="*/ 942109 h 2359535"/>
              <a:gd name="connsiteX28" fmla="*/ 1662546 w 1953491"/>
              <a:gd name="connsiteY28" fmla="*/ 858982 h 2359535"/>
              <a:gd name="connsiteX29" fmla="*/ 1690255 w 1953491"/>
              <a:gd name="connsiteY29" fmla="*/ 817418 h 2359535"/>
              <a:gd name="connsiteX30" fmla="*/ 1731818 w 1953491"/>
              <a:gd name="connsiteY30" fmla="*/ 775855 h 2359535"/>
              <a:gd name="connsiteX31" fmla="*/ 1745673 w 1953491"/>
              <a:gd name="connsiteY31" fmla="*/ 734291 h 2359535"/>
              <a:gd name="connsiteX32" fmla="*/ 1787237 w 1953491"/>
              <a:gd name="connsiteY32" fmla="*/ 692727 h 2359535"/>
              <a:gd name="connsiteX33" fmla="*/ 1814946 w 1953491"/>
              <a:gd name="connsiteY33" fmla="*/ 651164 h 2359535"/>
              <a:gd name="connsiteX34" fmla="*/ 1828800 w 1953491"/>
              <a:gd name="connsiteY34" fmla="*/ 609600 h 2359535"/>
              <a:gd name="connsiteX35" fmla="*/ 1884218 w 1953491"/>
              <a:gd name="connsiteY35" fmla="*/ 526473 h 2359535"/>
              <a:gd name="connsiteX36" fmla="*/ 1925782 w 1953491"/>
              <a:gd name="connsiteY36" fmla="*/ 443345 h 2359535"/>
              <a:gd name="connsiteX37" fmla="*/ 1953491 w 1953491"/>
              <a:gd name="connsiteY37" fmla="*/ 332509 h 2359535"/>
              <a:gd name="connsiteX38" fmla="*/ 1939637 w 1953491"/>
              <a:gd name="connsiteY38" fmla="*/ 110836 h 2359535"/>
              <a:gd name="connsiteX39" fmla="*/ 1925782 w 1953491"/>
              <a:gd name="connsiteY39" fmla="*/ 69273 h 2359535"/>
              <a:gd name="connsiteX40" fmla="*/ 1884218 w 1953491"/>
              <a:gd name="connsiteY40" fmla="*/ 55418 h 2359535"/>
              <a:gd name="connsiteX41" fmla="*/ 1842655 w 1953491"/>
              <a:gd name="connsiteY41" fmla="*/ 27709 h 2359535"/>
              <a:gd name="connsiteX42" fmla="*/ 1759528 w 1953491"/>
              <a:gd name="connsiteY42" fmla="*/ 0 h 2359535"/>
              <a:gd name="connsiteX43" fmla="*/ 1634837 w 1953491"/>
              <a:gd name="connsiteY43" fmla="*/ 13855 h 2359535"/>
              <a:gd name="connsiteX44" fmla="*/ 1510146 w 1953491"/>
              <a:gd name="connsiteY44" fmla="*/ 110836 h 2359535"/>
              <a:gd name="connsiteX45" fmla="*/ 1496291 w 1953491"/>
              <a:gd name="connsiteY45" fmla="*/ 124691 h 2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953491" h="2359535">
                <a:moveTo>
                  <a:pt x="0" y="2355273"/>
                </a:moveTo>
                <a:cubicBezTo>
                  <a:pt x="55948" y="2187433"/>
                  <a:pt x="2923" y="2359535"/>
                  <a:pt x="27709" y="1925782"/>
                </a:cubicBezTo>
                <a:cubicBezTo>
                  <a:pt x="29572" y="1893180"/>
                  <a:pt x="34221" y="1860619"/>
                  <a:pt x="41564" y="1828800"/>
                </a:cubicBezTo>
                <a:cubicBezTo>
                  <a:pt x="49795" y="1793133"/>
                  <a:pt x="67178" y="1733913"/>
                  <a:pt x="96982" y="1704109"/>
                </a:cubicBezTo>
                <a:cubicBezTo>
                  <a:pt x="108756" y="1692335"/>
                  <a:pt x="124691" y="1685636"/>
                  <a:pt x="138546" y="1676400"/>
                </a:cubicBezTo>
                <a:cubicBezTo>
                  <a:pt x="186046" y="1605150"/>
                  <a:pt x="141846" y="1659904"/>
                  <a:pt x="207818" y="1607127"/>
                </a:cubicBezTo>
                <a:cubicBezTo>
                  <a:pt x="218018" y="1598967"/>
                  <a:pt x="225328" y="1587578"/>
                  <a:pt x="235528" y="1579418"/>
                </a:cubicBezTo>
                <a:cubicBezTo>
                  <a:pt x="273897" y="1548723"/>
                  <a:pt x="274753" y="1552488"/>
                  <a:pt x="318655" y="1537855"/>
                </a:cubicBezTo>
                <a:cubicBezTo>
                  <a:pt x="332509" y="1528618"/>
                  <a:pt x="345002" y="1516908"/>
                  <a:pt x="360218" y="1510145"/>
                </a:cubicBezTo>
                <a:cubicBezTo>
                  <a:pt x="386909" y="1498282"/>
                  <a:pt x="415637" y="1491672"/>
                  <a:pt x="443346" y="1482436"/>
                </a:cubicBezTo>
                <a:lnTo>
                  <a:pt x="484909" y="1468582"/>
                </a:lnTo>
                <a:cubicBezTo>
                  <a:pt x="498764" y="1463964"/>
                  <a:pt x="512305" y="1458269"/>
                  <a:pt x="526473" y="1454727"/>
                </a:cubicBezTo>
                <a:lnTo>
                  <a:pt x="581891" y="1440873"/>
                </a:lnTo>
                <a:cubicBezTo>
                  <a:pt x="600364" y="1431637"/>
                  <a:pt x="618133" y="1420834"/>
                  <a:pt x="637309" y="1413164"/>
                </a:cubicBezTo>
                <a:cubicBezTo>
                  <a:pt x="664428" y="1402316"/>
                  <a:pt x="692728" y="1394692"/>
                  <a:pt x="720437" y="1385455"/>
                </a:cubicBezTo>
                <a:lnTo>
                  <a:pt x="803564" y="1357745"/>
                </a:lnTo>
                <a:cubicBezTo>
                  <a:pt x="822037" y="1353127"/>
                  <a:pt x="840744" y="1349362"/>
                  <a:pt x="858982" y="1343891"/>
                </a:cubicBezTo>
                <a:cubicBezTo>
                  <a:pt x="886958" y="1335498"/>
                  <a:pt x="913773" y="1323266"/>
                  <a:pt x="942109" y="1316182"/>
                </a:cubicBezTo>
                <a:cubicBezTo>
                  <a:pt x="960582" y="1311564"/>
                  <a:pt x="979290" y="1307799"/>
                  <a:pt x="997528" y="1302327"/>
                </a:cubicBezTo>
                <a:cubicBezTo>
                  <a:pt x="1025504" y="1293934"/>
                  <a:pt x="1052946" y="1283854"/>
                  <a:pt x="1080655" y="1274618"/>
                </a:cubicBezTo>
                <a:lnTo>
                  <a:pt x="1163782" y="1246909"/>
                </a:lnTo>
                <a:lnTo>
                  <a:pt x="1288473" y="1205345"/>
                </a:lnTo>
                <a:cubicBezTo>
                  <a:pt x="1288478" y="1205343"/>
                  <a:pt x="1371595" y="1177640"/>
                  <a:pt x="1371600" y="1177636"/>
                </a:cubicBezTo>
                <a:cubicBezTo>
                  <a:pt x="1385455" y="1168400"/>
                  <a:pt x="1400719" y="1160989"/>
                  <a:pt x="1413164" y="1149927"/>
                </a:cubicBezTo>
                <a:cubicBezTo>
                  <a:pt x="1442452" y="1123893"/>
                  <a:pt x="1463686" y="1088537"/>
                  <a:pt x="1496291" y="1066800"/>
                </a:cubicBezTo>
                <a:lnTo>
                  <a:pt x="1537855" y="1039091"/>
                </a:lnTo>
                <a:cubicBezTo>
                  <a:pt x="1574798" y="928256"/>
                  <a:pt x="1519383" y="1057562"/>
                  <a:pt x="1593273" y="983673"/>
                </a:cubicBezTo>
                <a:cubicBezTo>
                  <a:pt x="1603600" y="973346"/>
                  <a:pt x="1600036" y="954875"/>
                  <a:pt x="1607128" y="942109"/>
                </a:cubicBezTo>
                <a:cubicBezTo>
                  <a:pt x="1623301" y="912998"/>
                  <a:pt x="1644073" y="886691"/>
                  <a:pt x="1662546" y="858982"/>
                </a:cubicBezTo>
                <a:cubicBezTo>
                  <a:pt x="1671782" y="845127"/>
                  <a:pt x="1678481" y="829192"/>
                  <a:pt x="1690255" y="817418"/>
                </a:cubicBezTo>
                <a:lnTo>
                  <a:pt x="1731818" y="775855"/>
                </a:lnTo>
                <a:cubicBezTo>
                  <a:pt x="1736436" y="762000"/>
                  <a:pt x="1737572" y="746442"/>
                  <a:pt x="1745673" y="734291"/>
                </a:cubicBezTo>
                <a:cubicBezTo>
                  <a:pt x="1756542" y="717988"/>
                  <a:pt x="1774694" y="707779"/>
                  <a:pt x="1787237" y="692727"/>
                </a:cubicBezTo>
                <a:cubicBezTo>
                  <a:pt x="1797897" y="679935"/>
                  <a:pt x="1805710" y="665018"/>
                  <a:pt x="1814946" y="651164"/>
                </a:cubicBezTo>
                <a:cubicBezTo>
                  <a:pt x="1819564" y="637309"/>
                  <a:pt x="1821708" y="622366"/>
                  <a:pt x="1828800" y="609600"/>
                </a:cubicBezTo>
                <a:cubicBezTo>
                  <a:pt x="1844973" y="580489"/>
                  <a:pt x="1873687" y="558066"/>
                  <a:pt x="1884218" y="526473"/>
                </a:cubicBezTo>
                <a:cubicBezTo>
                  <a:pt x="1919042" y="422004"/>
                  <a:pt x="1872068" y="550772"/>
                  <a:pt x="1925782" y="443345"/>
                </a:cubicBezTo>
                <a:cubicBezTo>
                  <a:pt x="1939985" y="414940"/>
                  <a:pt x="1948220" y="358863"/>
                  <a:pt x="1953491" y="332509"/>
                </a:cubicBezTo>
                <a:cubicBezTo>
                  <a:pt x="1948873" y="258618"/>
                  <a:pt x="1947387" y="184464"/>
                  <a:pt x="1939637" y="110836"/>
                </a:cubicBezTo>
                <a:cubicBezTo>
                  <a:pt x="1938108" y="96312"/>
                  <a:pt x="1936109" y="79599"/>
                  <a:pt x="1925782" y="69273"/>
                </a:cubicBezTo>
                <a:cubicBezTo>
                  <a:pt x="1915455" y="58946"/>
                  <a:pt x="1897280" y="61949"/>
                  <a:pt x="1884218" y="55418"/>
                </a:cubicBezTo>
                <a:cubicBezTo>
                  <a:pt x="1869325" y="47971"/>
                  <a:pt x="1857871" y="34472"/>
                  <a:pt x="1842655" y="27709"/>
                </a:cubicBezTo>
                <a:cubicBezTo>
                  <a:pt x="1815965" y="15847"/>
                  <a:pt x="1759528" y="0"/>
                  <a:pt x="1759528" y="0"/>
                </a:cubicBezTo>
                <a:cubicBezTo>
                  <a:pt x="1717964" y="4618"/>
                  <a:pt x="1674510" y="631"/>
                  <a:pt x="1634837" y="13855"/>
                </a:cubicBezTo>
                <a:cubicBezTo>
                  <a:pt x="1585121" y="30427"/>
                  <a:pt x="1546009" y="74973"/>
                  <a:pt x="1510146" y="110836"/>
                </a:cubicBezTo>
                <a:lnTo>
                  <a:pt x="1496291" y="124691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 rot="152296" flipV="1">
            <a:off x="2220700" y="1325788"/>
            <a:ext cx="2819400" cy="554675"/>
          </a:xfrm>
          <a:custGeom>
            <a:avLst/>
            <a:gdLst>
              <a:gd name="connsiteX0" fmla="*/ 0 w 2757055"/>
              <a:gd name="connsiteY0" fmla="*/ 235528 h 571467"/>
              <a:gd name="connsiteX1" fmla="*/ 41564 w 2757055"/>
              <a:gd name="connsiteY1" fmla="*/ 221673 h 571467"/>
              <a:gd name="connsiteX2" fmla="*/ 124691 w 2757055"/>
              <a:gd name="connsiteY2" fmla="*/ 180109 h 571467"/>
              <a:gd name="connsiteX3" fmla="*/ 207819 w 2757055"/>
              <a:gd name="connsiteY3" fmla="*/ 124691 h 571467"/>
              <a:gd name="connsiteX4" fmla="*/ 249382 w 2757055"/>
              <a:gd name="connsiteY4" fmla="*/ 96982 h 571467"/>
              <a:gd name="connsiteX5" fmla="*/ 332510 w 2757055"/>
              <a:gd name="connsiteY5" fmla="*/ 69273 h 571467"/>
              <a:gd name="connsiteX6" fmla="*/ 374073 w 2757055"/>
              <a:gd name="connsiteY6" fmla="*/ 41564 h 571467"/>
              <a:gd name="connsiteX7" fmla="*/ 415637 w 2757055"/>
              <a:gd name="connsiteY7" fmla="*/ 27709 h 571467"/>
              <a:gd name="connsiteX8" fmla="*/ 526473 w 2757055"/>
              <a:gd name="connsiteY8" fmla="*/ 0 h 571467"/>
              <a:gd name="connsiteX9" fmla="*/ 1011382 w 2757055"/>
              <a:gd name="connsiteY9" fmla="*/ 13855 h 571467"/>
              <a:gd name="connsiteX10" fmla="*/ 1108364 w 2757055"/>
              <a:gd name="connsiteY10" fmla="*/ 27709 h 571467"/>
              <a:gd name="connsiteX11" fmla="*/ 1219200 w 2757055"/>
              <a:gd name="connsiteY11" fmla="*/ 41564 h 571467"/>
              <a:gd name="connsiteX12" fmla="*/ 1413164 w 2757055"/>
              <a:gd name="connsiteY12" fmla="*/ 69273 h 571467"/>
              <a:gd name="connsiteX13" fmla="*/ 1856510 w 2757055"/>
              <a:gd name="connsiteY13" fmla="*/ 83128 h 571467"/>
              <a:gd name="connsiteX14" fmla="*/ 1967346 w 2757055"/>
              <a:gd name="connsiteY14" fmla="*/ 96982 h 571467"/>
              <a:gd name="connsiteX15" fmla="*/ 2022764 w 2757055"/>
              <a:gd name="connsiteY15" fmla="*/ 110837 h 571467"/>
              <a:gd name="connsiteX16" fmla="*/ 2147455 w 2757055"/>
              <a:gd name="connsiteY16" fmla="*/ 138546 h 571467"/>
              <a:gd name="connsiteX17" fmla="*/ 2230582 w 2757055"/>
              <a:gd name="connsiteY17" fmla="*/ 166255 h 571467"/>
              <a:gd name="connsiteX18" fmla="*/ 2313710 w 2757055"/>
              <a:gd name="connsiteY18" fmla="*/ 193964 h 571467"/>
              <a:gd name="connsiteX19" fmla="*/ 2396837 w 2757055"/>
              <a:gd name="connsiteY19" fmla="*/ 235528 h 571467"/>
              <a:gd name="connsiteX20" fmla="*/ 2493819 w 2757055"/>
              <a:gd name="connsiteY20" fmla="*/ 346364 h 571467"/>
              <a:gd name="connsiteX21" fmla="*/ 2563091 w 2757055"/>
              <a:gd name="connsiteY21" fmla="*/ 415637 h 571467"/>
              <a:gd name="connsiteX22" fmla="*/ 2590800 w 2757055"/>
              <a:gd name="connsiteY22" fmla="*/ 457200 h 571467"/>
              <a:gd name="connsiteX23" fmla="*/ 2660073 w 2757055"/>
              <a:gd name="connsiteY23" fmla="*/ 512618 h 571467"/>
              <a:gd name="connsiteX24" fmla="*/ 2729346 w 2757055"/>
              <a:gd name="connsiteY24" fmla="*/ 568037 h 571467"/>
              <a:gd name="connsiteX25" fmla="*/ 2757055 w 2757055"/>
              <a:gd name="connsiteY25" fmla="*/ 568037 h 571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757055" h="571467">
                <a:moveTo>
                  <a:pt x="0" y="235528"/>
                </a:moveTo>
                <a:cubicBezTo>
                  <a:pt x="13855" y="230910"/>
                  <a:pt x="28502" y="228204"/>
                  <a:pt x="41564" y="221673"/>
                </a:cubicBezTo>
                <a:cubicBezTo>
                  <a:pt x="148997" y="167957"/>
                  <a:pt x="20219" y="214935"/>
                  <a:pt x="124691" y="180109"/>
                </a:cubicBezTo>
                <a:cubicBezTo>
                  <a:pt x="203483" y="101319"/>
                  <a:pt x="127616" y="164793"/>
                  <a:pt x="207819" y="124691"/>
                </a:cubicBezTo>
                <a:cubicBezTo>
                  <a:pt x="222712" y="117244"/>
                  <a:pt x="234166" y="103745"/>
                  <a:pt x="249382" y="96982"/>
                </a:cubicBezTo>
                <a:cubicBezTo>
                  <a:pt x="276073" y="85119"/>
                  <a:pt x="308207" y="85475"/>
                  <a:pt x="332510" y="69273"/>
                </a:cubicBezTo>
                <a:cubicBezTo>
                  <a:pt x="346364" y="60037"/>
                  <a:pt x="359180" y="49011"/>
                  <a:pt x="374073" y="41564"/>
                </a:cubicBezTo>
                <a:cubicBezTo>
                  <a:pt x="387135" y="35033"/>
                  <a:pt x="401547" y="31552"/>
                  <a:pt x="415637" y="27709"/>
                </a:cubicBezTo>
                <a:cubicBezTo>
                  <a:pt x="452377" y="17689"/>
                  <a:pt x="526473" y="0"/>
                  <a:pt x="526473" y="0"/>
                </a:cubicBezTo>
                <a:lnTo>
                  <a:pt x="1011382" y="13855"/>
                </a:lnTo>
                <a:cubicBezTo>
                  <a:pt x="1044001" y="15408"/>
                  <a:pt x="1075995" y="23393"/>
                  <a:pt x="1108364" y="27709"/>
                </a:cubicBezTo>
                <a:cubicBezTo>
                  <a:pt x="1145270" y="32630"/>
                  <a:pt x="1182400" y="35902"/>
                  <a:pt x="1219200" y="41564"/>
                </a:cubicBezTo>
                <a:cubicBezTo>
                  <a:pt x="1328442" y="58370"/>
                  <a:pt x="1266912" y="62139"/>
                  <a:pt x="1413164" y="69273"/>
                </a:cubicBezTo>
                <a:cubicBezTo>
                  <a:pt x="1560843" y="76477"/>
                  <a:pt x="1708728" y="78510"/>
                  <a:pt x="1856510" y="83128"/>
                </a:cubicBezTo>
                <a:cubicBezTo>
                  <a:pt x="1893455" y="87746"/>
                  <a:pt x="1930620" y="90861"/>
                  <a:pt x="1967346" y="96982"/>
                </a:cubicBezTo>
                <a:cubicBezTo>
                  <a:pt x="1986128" y="100112"/>
                  <a:pt x="2004176" y="106706"/>
                  <a:pt x="2022764" y="110837"/>
                </a:cubicBezTo>
                <a:cubicBezTo>
                  <a:pt x="2073632" y="122141"/>
                  <a:pt x="2099172" y="124061"/>
                  <a:pt x="2147455" y="138546"/>
                </a:cubicBezTo>
                <a:cubicBezTo>
                  <a:pt x="2175431" y="146939"/>
                  <a:pt x="2202873" y="157019"/>
                  <a:pt x="2230582" y="166255"/>
                </a:cubicBezTo>
                <a:cubicBezTo>
                  <a:pt x="2230587" y="166257"/>
                  <a:pt x="2313706" y="193961"/>
                  <a:pt x="2313710" y="193964"/>
                </a:cubicBezTo>
                <a:cubicBezTo>
                  <a:pt x="2367424" y="229774"/>
                  <a:pt x="2339477" y="216407"/>
                  <a:pt x="2396837" y="235528"/>
                </a:cubicBezTo>
                <a:cubicBezTo>
                  <a:pt x="2461491" y="332510"/>
                  <a:pt x="2424546" y="300182"/>
                  <a:pt x="2493819" y="346364"/>
                </a:cubicBezTo>
                <a:cubicBezTo>
                  <a:pt x="2567708" y="457198"/>
                  <a:pt x="2470731" y="323277"/>
                  <a:pt x="2563091" y="415637"/>
                </a:cubicBezTo>
                <a:cubicBezTo>
                  <a:pt x="2574865" y="427411"/>
                  <a:pt x="2580398" y="444198"/>
                  <a:pt x="2590800" y="457200"/>
                </a:cubicBezTo>
                <a:cubicBezTo>
                  <a:pt x="2620535" y="494368"/>
                  <a:pt x="2620069" y="480614"/>
                  <a:pt x="2660073" y="512618"/>
                </a:cubicBezTo>
                <a:cubicBezTo>
                  <a:pt x="2691879" y="538063"/>
                  <a:pt x="2686700" y="550979"/>
                  <a:pt x="2729346" y="568037"/>
                </a:cubicBezTo>
                <a:cubicBezTo>
                  <a:pt x="2737922" y="571467"/>
                  <a:pt x="2747819" y="568037"/>
                  <a:pt x="2757055" y="568037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 rot="19961721">
            <a:off x="4235405" y="1224412"/>
            <a:ext cx="780235" cy="383119"/>
          </a:xfrm>
          <a:custGeom>
            <a:avLst/>
            <a:gdLst>
              <a:gd name="connsiteX0" fmla="*/ 0 w 780235"/>
              <a:gd name="connsiteY0" fmla="*/ 0 h 383119"/>
              <a:gd name="connsiteX1" fmla="*/ 124690 w 780235"/>
              <a:gd name="connsiteY1" fmla="*/ 69272 h 383119"/>
              <a:gd name="connsiteX2" fmla="*/ 152400 w 780235"/>
              <a:gd name="connsiteY2" fmla="*/ 96981 h 383119"/>
              <a:gd name="connsiteX3" fmla="*/ 235527 w 780235"/>
              <a:gd name="connsiteY3" fmla="*/ 124690 h 383119"/>
              <a:gd name="connsiteX4" fmla="*/ 346363 w 780235"/>
              <a:gd name="connsiteY4" fmla="*/ 180109 h 383119"/>
              <a:gd name="connsiteX5" fmla="*/ 429490 w 780235"/>
              <a:gd name="connsiteY5" fmla="*/ 207818 h 383119"/>
              <a:gd name="connsiteX6" fmla="*/ 471054 w 780235"/>
              <a:gd name="connsiteY6" fmla="*/ 221672 h 383119"/>
              <a:gd name="connsiteX7" fmla="*/ 540327 w 780235"/>
              <a:gd name="connsiteY7" fmla="*/ 235527 h 383119"/>
              <a:gd name="connsiteX8" fmla="*/ 623454 w 780235"/>
              <a:gd name="connsiteY8" fmla="*/ 263236 h 383119"/>
              <a:gd name="connsiteX9" fmla="*/ 706581 w 780235"/>
              <a:gd name="connsiteY9" fmla="*/ 304800 h 383119"/>
              <a:gd name="connsiteX10" fmla="*/ 734290 w 780235"/>
              <a:gd name="connsiteY10" fmla="*/ 346363 h 383119"/>
              <a:gd name="connsiteX11" fmla="*/ 775854 w 780235"/>
              <a:gd name="connsiteY11" fmla="*/ 374072 h 383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80235" h="383119">
                <a:moveTo>
                  <a:pt x="0" y="0"/>
                </a:moveTo>
                <a:cubicBezTo>
                  <a:pt x="95278" y="63519"/>
                  <a:pt x="51534" y="44887"/>
                  <a:pt x="124690" y="69272"/>
                </a:cubicBezTo>
                <a:cubicBezTo>
                  <a:pt x="133927" y="78508"/>
                  <a:pt x="140717" y="91139"/>
                  <a:pt x="152400" y="96981"/>
                </a:cubicBezTo>
                <a:cubicBezTo>
                  <a:pt x="178524" y="110043"/>
                  <a:pt x="235527" y="124690"/>
                  <a:pt x="235527" y="124690"/>
                </a:cubicBezTo>
                <a:cubicBezTo>
                  <a:pt x="283888" y="173053"/>
                  <a:pt x="250845" y="148270"/>
                  <a:pt x="346363" y="180109"/>
                </a:cubicBezTo>
                <a:lnTo>
                  <a:pt x="429490" y="207818"/>
                </a:lnTo>
                <a:cubicBezTo>
                  <a:pt x="443345" y="212436"/>
                  <a:pt x="456734" y="218808"/>
                  <a:pt x="471054" y="221672"/>
                </a:cubicBezTo>
                <a:cubicBezTo>
                  <a:pt x="494145" y="226290"/>
                  <a:pt x="517608" y="229331"/>
                  <a:pt x="540327" y="235527"/>
                </a:cubicBezTo>
                <a:cubicBezTo>
                  <a:pt x="568506" y="243212"/>
                  <a:pt x="599152" y="247035"/>
                  <a:pt x="623454" y="263236"/>
                </a:cubicBezTo>
                <a:cubicBezTo>
                  <a:pt x="677169" y="299046"/>
                  <a:pt x="649221" y="285679"/>
                  <a:pt x="706581" y="304800"/>
                </a:cubicBezTo>
                <a:cubicBezTo>
                  <a:pt x="715817" y="318654"/>
                  <a:pt x="721288" y="335961"/>
                  <a:pt x="734290" y="346363"/>
                </a:cubicBezTo>
                <a:cubicBezTo>
                  <a:pt x="780235" y="383119"/>
                  <a:pt x="775854" y="338834"/>
                  <a:pt x="775854" y="374072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2.22222E-6 L 0.32083 2.22222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16094 0.1567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37 L 0.44583 -0.0439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-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222E-6 L 0.08333 -0.4583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-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4.44444E-6 L 0.42501 -0.3 " pathEditMode="relative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  <p:bldP spid="16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27655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5400" b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600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 দলঃ হার্ডওয়্যার কত প্রকার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3622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খ দলঃ ৩টি ইনপুট যন্ত্রের নাম লিখ। </a:t>
            </a:r>
            <a:endParaRPr lang="en-US" sz="40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3048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 দলঃ ৩টি আউটপুট যন্ত্রের নাম লিখ।</a:t>
            </a:r>
            <a:endParaRPr lang="en-US" sz="40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3810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ঘ</a:t>
            </a:r>
            <a:r>
              <a:rPr lang="bn-BD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দলঃ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মনিটরের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45720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গ দলঃ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প্রত্যেকটি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হার্ডওয়্যার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অংশের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লিখ।</a:t>
            </a:r>
            <a:endParaRPr lang="en-US" sz="4000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-152400"/>
            <a:ext cx="362150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9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96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1625025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১। স্ক্যানার কোন ধরণের যন্ত্র বল?</a:t>
            </a:r>
            <a:endParaRPr lang="en-US" sz="3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158425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২। দুটি ইনপুট যন্ত্রের নাম বল।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2844225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৩। মাদারবোর্ড কোন প্রকার হার্ডওয়্যারের অন্তর্গত বল?</a:t>
            </a:r>
            <a:endParaRPr lang="en-US" sz="32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3530025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৪। প্রিন্টার কোন ধরণের যন্ত্র বল?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4215825"/>
            <a:ext cx="792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৫। হার্ডওয়্যারের প্রকারভেদ ব্যখ্যা কর।</a:t>
            </a:r>
            <a:endParaRPr lang="en-US" sz="32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5008102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9600" b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বাড়ীর কাজঃ</a:t>
            </a:r>
            <a:endParaRPr lang="en-US" sz="9600" b="1" u="sng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26670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“হার্ডওয়্যার হলো কম্পিউটারের দৈহিক 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আকার</a:t>
            </a:r>
            <a:r>
              <a:rPr lang="en-US" sz="3200" b="1" dirty="0" smtClean="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Ó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– উক্তিটি বিশ্লেষণ কর</a:t>
            </a:r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ro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0"/>
            <a:ext cx="6034617" cy="4525963"/>
          </a:xfrm>
          <a:prstGeom prst="sun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057400" y="3068122"/>
            <a:ext cx="4572000" cy="26468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559274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533400"/>
            <a:ext cx="7391400" cy="5715000"/>
          </a:xfrm>
        </p:spPr>
        <p:txBody>
          <a:bodyPr>
            <a:normAutofit/>
          </a:bodyPr>
          <a:lstStyle/>
          <a:p>
            <a:pPr algn="l"/>
            <a:r>
              <a:rPr lang="bn-BD" sz="6600" b="1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পরিচিতিঃ</a:t>
            </a:r>
            <a:r>
              <a:rPr lang="bn-BD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b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বিষয়- কম্পিউটার শিক্ষা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নবম শ্রেণী</a:t>
            </a:r>
            <a:b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দ্বিতীয় অধ্যায়</a:t>
            </a:r>
            <a: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152400"/>
            <a:ext cx="4240580" cy="1021556"/>
          </a:xfrm>
          <a:prstGeom prst="round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softEdge rad="1270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p3d extrusionH="57150">
              <a:bevelT w="57150" h="38100" prst="hardEdge"/>
            </a:sp3d>
          </a:bodyPr>
          <a:lstStyle/>
          <a:p>
            <a:pPr algn="ctr"/>
            <a:r>
              <a:rPr lang="bn-BD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আচরণিক উদ্দেশ্যঃ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6002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কম্পিউটার  </a:t>
            </a:r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হার্ডওয়্যার কাকে বলে তা বলতে পারবে।</a:t>
            </a:r>
            <a:endParaRPr lang="en-US" sz="36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810000"/>
            <a:ext cx="7880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হার্ডওয়্যারের </a:t>
            </a:r>
            <a:r>
              <a:rPr lang="en-US" sz="3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শ্রেণীবিভাগ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bn-BD" sz="3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পারবে।</a:t>
            </a:r>
            <a:endParaRPr lang="en-US" sz="3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706469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কম্পিউটারের </a:t>
            </a:r>
            <a:r>
              <a:rPr lang="bn-BD" sz="3600" b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বিভিন্ন হার্ডওয়্যারের নাম বলতে পারবে।</a:t>
            </a:r>
            <a:endParaRPr lang="en-US" sz="3600" b="1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4916269"/>
            <a:ext cx="7880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হার্ডওয়্যারের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কার্যাবলী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36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ater lil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"/>
            <a:ext cx="8839200" cy="6553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Oval 5"/>
          <p:cNvSpPr/>
          <p:nvPr/>
        </p:nvSpPr>
        <p:spPr>
          <a:xfrm>
            <a:off x="990600" y="1524000"/>
            <a:ext cx="6934200" cy="3657600"/>
          </a:xfrm>
          <a:prstGeom prst="ellipse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Rectangle 4"/>
          <p:cNvSpPr/>
          <p:nvPr/>
        </p:nvSpPr>
        <p:spPr>
          <a:xfrm>
            <a:off x="2133600" y="2938552"/>
            <a:ext cx="4724400" cy="28526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444381"/>
              </a:avLst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bn-BD" sz="8000" b="0" cap="none" spc="0" dirty="0" smtClean="0">
                <a:ln w="18415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 সবাইকে</a:t>
            </a:r>
            <a:endParaRPr lang="en-US" sz="8000" b="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1\My Documents\My Pictures\parts-of-computer-hardware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2286000"/>
            <a:ext cx="84582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81000" y="2438400"/>
            <a:ext cx="84582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96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কম্পিউটার হার্ডওয়্যার</a:t>
            </a:r>
            <a:endParaRPr kumimoji="0" lang="en-US" sz="9600" b="1" i="0" u="sng" strike="noStrike" kern="1200" cap="none" spc="0" normalizeH="0" baseline="0" noProof="0" dirty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kaliton"/>
          <p:cNvPicPr>
            <a:picLocks noChangeAspect="1" noChangeArrowheads="1"/>
          </p:cNvPicPr>
          <p:nvPr/>
        </p:nvPicPr>
        <p:blipFill>
          <a:blip r:embed="rId2"/>
          <a:srcRect l="78787" t="16667" r="9091" b="36667"/>
          <a:stretch>
            <a:fillRect/>
          </a:stretch>
        </p:blipFill>
        <p:spPr bwMode="auto">
          <a:xfrm>
            <a:off x="609600" y="2743200"/>
            <a:ext cx="304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kaliton"/>
          <p:cNvPicPr>
            <a:picLocks noChangeAspect="1" noChangeArrowheads="1"/>
          </p:cNvPicPr>
          <p:nvPr/>
        </p:nvPicPr>
        <p:blipFill>
          <a:blip r:embed="rId2"/>
          <a:srcRect l="14286" t="46667" r="21429"/>
          <a:stretch>
            <a:fillRect/>
          </a:stretch>
        </p:blipFill>
        <p:spPr bwMode="auto">
          <a:xfrm>
            <a:off x="4267200" y="2590800"/>
            <a:ext cx="1371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Skaliton"/>
          <p:cNvPicPr>
            <a:picLocks noChangeAspect="1" noChangeArrowheads="1"/>
          </p:cNvPicPr>
          <p:nvPr/>
        </p:nvPicPr>
        <p:blipFill>
          <a:blip r:embed="rId2"/>
          <a:srcRect l="28792" r="25964" b="83133"/>
          <a:stretch>
            <a:fillRect/>
          </a:stretch>
        </p:blipFill>
        <p:spPr bwMode="auto">
          <a:xfrm>
            <a:off x="533400" y="762000"/>
            <a:ext cx="838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Skaliton"/>
          <p:cNvPicPr>
            <a:picLocks noChangeAspect="1" noChangeArrowheads="1"/>
          </p:cNvPicPr>
          <p:nvPr/>
        </p:nvPicPr>
        <p:blipFill>
          <a:blip r:embed="rId2"/>
          <a:srcRect l="20566" t="15663" r="21851" b="53012"/>
          <a:stretch>
            <a:fillRect/>
          </a:stretch>
        </p:blipFill>
        <p:spPr bwMode="auto">
          <a:xfrm>
            <a:off x="5486400" y="381000"/>
            <a:ext cx="1066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Skaliton"/>
          <p:cNvPicPr>
            <a:picLocks noChangeAspect="1" noChangeArrowheads="1"/>
          </p:cNvPicPr>
          <p:nvPr/>
        </p:nvPicPr>
        <p:blipFill>
          <a:blip r:embed="rId2"/>
          <a:srcRect t="15663" r="79434" b="37349"/>
          <a:stretch>
            <a:fillRect/>
          </a:stretch>
        </p:blipFill>
        <p:spPr bwMode="auto">
          <a:xfrm>
            <a:off x="0" y="2743200"/>
            <a:ext cx="38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>
            <a:stCxn id="19" idx="1"/>
          </p:cNvCxnSpPr>
          <p:nvPr/>
        </p:nvCxnSpPr>
        <p:spPr>
          <a:xfrm rot="10800000">
            <a:off x="1143000" y="1295401"/>
            <a:ext cx="838200" cy="37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7" idx="3"/>
          </p:cNvCxnSpPr>
          <p:nvPr/>
        </p:nvCxnSpPr>
        <p:spPr>
          <a:xfrm rot="10800000">
            <a:off x="6553200" y="13716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228600" y="38862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5410200" y="42672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010400" y="38100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914400"/>
            <a:ext cx="1143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মাথা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43800" y="9906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ধড়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6000" y="3581400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হাত</a:t>
            </a:r>
            <a:endParaRPr lang="en-US" sz="4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6800" y="6211669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ছবিগুলো কিসের ছবি এবং কি অবস্থায় বিন্যস্ত আছে?</a:t>
            </a:r>
            <a:endParaRPr lang="en-US" sz="36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Wheel_mou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457200"/>
            <a:ext cx="1826699" cy="1554446"/>
          </a:xfrm>
          <a:prstGeom prst="rect">
            <a:avLst/>
          </a:prstGeom>
        </p:spPr>
      </p:pic>
      <p:pic>
        <p:nvPicPr>
          <p:cNvPr id="22" name="Picture 21" descr="SUN_dp17m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304800"/>
            <a:ext cx="2015836" cy="2015836"/>
          </a:xfrm>
          <a:prstGeom prst="rect">
            <a:avLst/>
          </a:prstGeom>
        </p:spPr>
      </p:pic>
      <p:pic>
        <p:nvPicPr>
          <p:cNvPr id="21" name="Picture 20" descr="epsonprinte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2743200"/>
            <a:ext cx="2313709" cy="231370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1000" y="2057400"/>
            <a:ext cx="137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মনিটর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1981200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কীবোর্ড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467600" y="1676400"/>
            <a:ext cx="1219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মাউস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4572000"/>
            <a:ext cx="152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স্পীকার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3600" y="44958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প্রীন্টার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2362200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সি পি ইউ</a:t>
            </a:r>
            <a:endParaRPr lang="en-US" sz="4400" u="sng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3600" y="5369004"/>
            <a:ext cx="4800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b="1" u="sng" dirty="0" smtClean="0">
                <a:latin typeface="NikoshBAN" pitchFamily="2" charset="0"/>
                <a:cs typeface="NikoshBAN" pitchFamily="2" charset="0"/>
              </a:rPr>
              <a:t>বিভিন্ন হার্ডওয়্যার</a:t>
            </a:r>
            <a:endParaRPr lang="en-US" sz="6600" b="1" u="sng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 descr="Bijoy_Keyboard_imag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4600" y="1143000"/>
            <a:ext cx="2008207" cy="762761"/>
          </a:xfrm>
          <a:prstGeom prst="rect">
            <a:avLst/>
          </a:prstGeom>
        </p:spPr>
      </p:pic>
      <p:pic>
        <p:nvPicPr>
          <p:cNvPr id="18" name="Picture 17" descr="1326807736_300602133_1-DELL-COMPUTER-SYSTEM-CPU-sialko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228600"/>
            <a:ext cx="1981200" cy="1958254"/>
          </a:xfrm>
          <a:prstGeom prst="rect">
            <a:avLst/>
          </a:prstGeom>
        </p:spPr>
      </p:pic>
      <p:pic>
        <p:nvPicPr>
          <p:cNvPr id="20" name="Picture 19" descr="computer speakers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47800" y="2971800"/>
            <a:ext cx="1607127" cy="1733531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57200" y="6096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এগুলো কম্পিউটারের আরও কিছু হার্ডওয়্যারের  চিত্র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5" name="Picture 14" descr="220px-MicroATX_Motherboard_with_AMD_Athlon_Processor_2_Digon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676400"/>
            <a:ext cx="3198148" cy="2951018"/>
          </a:xfrm>
          <a:prstGeom prst="rect">
            <a:avLst/>
          </a:prstGeom>
        </p:spPr>
      </p:pic>
      <p:pic>
        <p:nvPicPr>
          <p:cNvPr id="16" name="Picture 15" descr="46-wd-hard-disk-driv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304800"/>
            <a:ext cx="1711540" cy="1295400"/>
          </a:xfrm>
          <a:prstGeom prst="rect">
            <a:avLst/>
          </a:prstGeom>
        </p:spPr>
      </p:pic>
      <p:pic>
        <p:nvPicPr>
          <p:cNvPr id="17" name="Picture 16" descr="1156-CPU-Cooler-Fan-for-I3-I5-I7-1156-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3657600"/>
            <a:ext cx="1627876" cy="1600200"/>
          </a:xfrm>
          <a:prstGeom prst="rect">
            <a:avLst/>
          </a:prstGeom>
        </p:spPr>
      </p:pic>
      <p:pic>
        <p:nvPicPr>
          <p:cNvPr id="18" name="Picture 17" descr="201302271810398405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00" y="4800600"/>
            <a:ext cx="791441" cy="791441"/>
          </a:xfrm>
          <a:prstGeom prst="rect">
            <a:avLst/>
          </a:prstGeom>
        </p:spPr>
      </p:pic>
      <p:pic>
        <p:nvPicPr>
          <p:cNvPr id="19" name="Picture 18" descr="9449949-illustration-of-web-camer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000" y="4191000"/>
            <a:ext cx="1295400" cy="1295400"/>
          </a:xfrm>
          <a:prstGeom prst="rect">
            <a:avLst/>
          </a:prstGeom>
        </p:spPr>
      </p:pic>
      <p:pic>
        <p:nvPicPr>
          <p:cNvPr id="20" name="Picture 19" descr="388499_0_original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" y="2133600"/>
            <a:ext cx="1683327" cy="1683327"/>
          </a:xfrm>
          <a:prstGeom prst="rect">
            <a:avLst/>
          </a:prstGeom>
        </p:spPr>
      </p:pic>
      <p:pic>
        <p:nvPicPr>
          <p:cNvPr id="21" name="Picture 20" descr="cd80riffsp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24200" y="152400"/>
            <a:ext cx="1299900" cy="1370065"/>
          </a:xfrm>
          <a:prstGeom prst="rect">
            <a:avLst/>
          </a:prstGeom>
        </p:spPr>
      </p:pic>
      <p:pic>
        <p:nvPicPr>
          <p:cNvPr id="23" name="Picture 22" descr="Computer-Processo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1800" y="1524000"/>
            <a:ext cx="2015836" cy="2015836"/>
          </a:xfrm>
          <a:prstGeom prst="rect">
            <a:avLst/>
          </a:prstGeom>
        </p:spPr>
      </p:pic>
      <p:pic>
        <p:nvPicPr>
          <p:cNvPr id="24" name="Picture 23" descr="ram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0" y="0"/>
            <a:ext cx="1992924" cy="1524000"/>
          </a:xfrm>
          <a:prstGeom prst="rect">
            <a:avLst/>
          </a:prstGeom>
        </p:spPr>
      </p:pic>
      <p:pic>
        <p:nvPicPr>
          <p:cNvPr id="25" name="Picture 24" descr="pendrive2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391400" y="0"/>
            <a:ext cx="1371600" cy="1371600"/>
          </a:xfrm>
          <a:prstGeom prst="rect">
            <a:avLst/>
          </a:prstGeom>
        </p:spPr>
      </p:pic>
      <p:pic>
        <p:nvPicPr>
          <p:cNvPr id="26" name="Picture 25" descr="scanner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286000" y="4800600"/>
            <a:ext cx="1382424" cy="92716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33400" y="16002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nvW©wW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¯‹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cvIqvi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mvcøvB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BDwbU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04800" y="5562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I‡qe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K¨v‡giv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048000" y="1519535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wmwW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57800" y="138178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i¨vg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86600" y="12192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cb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WªvBf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733800" y="44958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gv`vi‡evW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©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86600" y="3149025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cÖ‡mmi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705600" y="5257800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cywjs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d¨vb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cÖ‡mmi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d¨vb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57800" y="56388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g‡Wg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000" y="56388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¯‹¨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  <a:cs typeface="SutonnyMJ" pitchFamily="2" charset="0"/>
              </a:rPr>
              <a:t>vbvi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SutonnyMJ" pitchFamily="2" charset="0"/>
              <a:cs typeface="SutonnyMJ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229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পাঠ পরিচিতিঃ বিষয়- কম্পিউটার শিক্ষা নবম শ্রেণী দ্বিতীয় অধ্যায়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Web Valley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</cp:lastModifiedBy>
  <cp:revision>80</cp:revision>
  <dcterms:created xsi:type="dcterms:W3CDTF">2011-06-09T09:45:03Z</dcterms:created>
  <dcterms:modified xsi:type="dcterms:W3CDTF">2013-05-18T07:39:51Z</dcterms:modified>
</cp:coreProperties>
</file>